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7" r:id="rId9"/>
    <p:sldId id="263" r:id="rId10"/>
    <p:sldId id="257" r:id="rId11"/>
    <p:sldId id="268" r:id="rId12"/>
    <p:sldId id="269" r:id="rId13"/>
    <p:sldId id="270" r:id="rId14"/>
    <p:sldId id="271" r:id="rId15"/>
    <p:sldId id="272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 autoAdjust="0"/>
    <p:restoredTop sz="94595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1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9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1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2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2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9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6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4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3" y="2998767"/>
            <a:ext cx="3053867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6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6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6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6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lus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2;%20-%20&#1064;&#1082;&#1086;&#1083;&#1072;\Desktop\&#1040;&#1092;&#1072;&#1085;&#1072;&#1089;&#1100;&#1077;&#1074;%20&#1040;&#1088;&#1090;&#1105;&#1084;\&#1054;&#1073;&#1080;&#1090;&#1077;&#1083;&#1100;%20&#1084;&#1080;&#1083;&#1086;&#1089;&#1077;&#1088;&#1076;&#1080;&#1103;%20&#1074;%20&#1055;&#1099;&#1089;&#1082;&#1086;&#1088;&#1077;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1785927"/>
            <a:ext cx="6480048" cy="3852874"/>
          </a:xfrm>
        </p:spPr>
        <p:txBody>
          <a:bodyPr>
            <a:normAutofit/>
          </a:bodyPr>
          <a:lstStyle/>
          <a:p>
            <a:r>
              <a:rPr lang="ru-RU" dirty="0" smtClean="0"/>
              <a:t>Социальное служение в березниковском благочинии</a:t>
            </a: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итель милосердия в Пыскоре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32" y="-24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v0z1iZ-cjc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zUqoBsYU6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4-58XKAnL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4"/>
            <a:ext cx="9143999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mnh-Kydfp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4"/>
            <a:ext cx="9143999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IK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358346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 господи!</a:t>
            </a: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60812_1039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" y="0"/>
            <a:ext cx="9143999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Центр социальной адаптации</a:t>
            </a:r>
            <a:endParaRPr lang="ru-RU" dirty="0"/>
          </a:p>
        </p:txBody>
      </p:sp>
      <p:pic>
        <p:nvPicPr>
          <p:cNvPr id="6" name="Содержимое 5" descr="IMG_20160812_1037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3694" y="1571614"/>
            <a:ext cx="6034617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60812_1041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Дом-интернат для престарелых и инвалидов</a:t>
            </a:r>
            <a:endParaRPr lang="ru-RU" dirty="0"/>
          </a:p>
        </p:txBody>
      </p:sp>
      <p:pic>
        <p:nvPicPr>
          <p:cNvPr id="4" name="Содержимое 3" descr="IMG_20160812_1041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3694" y="1760559"/>
            <a:ext cx="6034617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60812_1042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Кормление малоимущих</a:t>
            </a:r>
            <a:endParaRPr lang="ru-RU" dirty="0"/>
          </a:p>
        </p:txBody>
      </p:sp>
      <p:pic>
        <p:nvPicPr>
          <p:cNvPr id="4" name="Содержимое 3" descr="IMG_20160817_1306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14356"/>
            <a:ext cx="4714876" cy="6143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20160817_1345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714356"/>
            <a:ext cx="4357686" cy="6143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60817_1307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0056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20160817_1307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0"/>
            <a:ext cx="464343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Пыскор, обитель милосердия</a:t>
            </a:r>
            <a:endParaRPr lang="ru-RU" dirty="0"/>
          </a:p>
        </p:txBody>
      </p:sp>
      <p:pic>
        <p:nvPicPr>
          <p:cNvPr id="4" name="Содержимое 3" descr="IMG_20160812_1256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3691" y="1600200"/>
            <a:ext cx="6034617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535</TotalTime>
  <Words>22</Words>
  <Application>Microsoft Office PowerPoint</Application>
  <PresentationFormat>Экран (4:3)</PresentationFormat>
  <Paragraphs>6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Социальное служение в березниковском благочинии</vt:lpstr>
      <vt:lpstr>Слайд 2</vt:lpstr>
      <vt:lpstr>Центр социальной адаптации</vt:lpstr>
      <vt:lpstr>Слайд 4</vt:lpstr>
      <vt:lpstr>Дом-интернат для престарелых и инвалидов</vt:lpstr>
      <vt:lpstr>Слайд 6</vt:lpstr>
      <vt:lpstr>Кормление малоимущих</vt:lpstr>
      <vt:lpstr>Слайд 8</vt:lpstr>
      <vt:lpstr>Пыскор, обитель милосердия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 господи!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Социальное служение в березниковском благочинии</dc:title>
  <dc:creator>Ириша</dc:creator>
  <cp:lastModifiedBy>В - Школа</cp:lastModifiedBy>
  <cp:revision>17</cp:revision>
  <dcterms:created xsi:type="dcterms:W3CDTF">2016-08-15T12:25:55Z</dcterms:created>
  <dcterms:modified xsi:type="dcterms:W3CDTF">2016-08-17T18:16:28Z</dcterms:modified>
</cp:coreProperties>
</file>