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6" r:id="rId1"/>
  </p:sldMasterIdLst>
  <p:notesMasterIdLst>
    <p:notesMasterId r:id="rId15"/>
  </p:notesMasterIdLst>
  <p:sldIdLst>
    <p:sldId id="256" r:id="rId2"/>
    <p:sldId id="273" r:id="rId3"/>
    <p:sldId id="293" r:id="rId4"/>
    <p:sldId id="294" r:id="rId5"/>
    <p:sldId id="295" r:id="rId6"/>
    <p:sldId id="296" r:id="rId7"/>
    <p:sldId id="297" r:id="rId8"/>
    <p:sldId id="290" r:id="rId9"/>
    <p:sldId id="275" r:id="rId10"/>
    <p:sldId id="276" r:id="rId11"/>
    <p:sldId id="277" r:id="rId12"/>
    <p:sldId id="278" r:id="rId13"/>
    <p:sldId id="27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362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4CDFB-3E92-475A-82D9-10526E7E9FE3}" type="datetimeFigureOut">
              <a:rPr lang="ru-RU" smtClean="0"/>
              <a:t>17.08.2016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4542F-E3E9-49B7-B735-1FFEAA7FD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60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0950F-BBE4-4F3D-8A2C-EA3C00C62B92}" type="datetime1">
              <a:rPr lang="ru-RU" smtClean="0"/>
              <a:t>17.08.2016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AEED9-C0C0-4AF6-8F60-62A72FA9226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F602-3979-4613-894D-49516ED78DE1}" type="datetime1">
              <a:rPr lang="ru-RU" smtClean="0"/>
              <a:t>17.08.2016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AEED9-C0C0-4AF6-8F60-62A72FA922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B7E7-CB4F-4872-88DF-754FF0560504}" type="datetime1">
              <a:rPr lang="ru-RU" smtClean="0"/>
              <a:t>17.08.2016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AEED9-C0C0-4AF6-8F60-62A72FA922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2A3A6-9A91-4DA9-8C32-C2DC04DD19A0}" type="datetime1">
              <a:rPr lang="ru-RU" smtClean="0"/>
              <a:t>17.08.2016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AEED9-C0C0-4AF6-8F60-62A72FA9226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8917-9314-489F-8949-B5CBDA608110}" type="datetime1">
              <a:rPr lang="ru-RU" smtClean="0"/>
              <a:t>17.08.2016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AEED9-C0C0-4AF6-8F60-62A72FA922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2ABB-6E11-4745-9F2B-6B79059FB173}" type="datetime1">
              <a:rPr lang="ru-RU" smtClean="0"/>
              <a:t>17.08.2016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AEED9-C0C0-4AF6-8F60-62A72FA9226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258B7-BFCA-47B3-85C0-609F1E80B924}" type="datetime1">
              <a:rPr lang="ru-RU" smtClean="0"/>
              <a:t>17.08.2016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AEED9-C0C0-4AF6-8F60-62A72FA9226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A98E-0A21-48DE-993D-CE60002F24DA}" type="datetime1">
              <a:rPr lang="ru-RU" smtClean="0"/>
              <a:t>17.08.2016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AEED9-C0C0-4AF6-8F60-62A72FA922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4C2C-2DD6-4389-B656-E77B8DBEED32}" type="datetime1">
              <a:rPr lang="ru-RU" smtClean="0"/>
              <a:t>17.08.2016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AEED9-C0C0-4AF6-8F60-62A72FA922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8F8-A7F6-4F72-9351-3260C982775A}" type="datetime1">
              <a:rPr lang="ru-RU" smtClean="0"/>
              <a:t>17.08.2016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AEED9-C0C0-4AF6-8F60-62A72FA922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74689-2FF1-449F-83B6-D7E7B5BB87F0}" type="datetime1">
              <a:rPr lang="ru-RU" smtClean="0"/>
              <a:t>17.08.2016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AEED9-C0C0-4AF6-8F60-62A72FA9226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639CA13-5968-4264-8F5F-0DD4FA1625A9}" type="datetime1">
              <a:rPr lang="ru-RU" smtClean="0"/>
              <a:t>17.08.2016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4AEED9-C0C0-4AF6-8F60-62A72FA9226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1328783"/>
          </a:xfrm>
        </p:spPr>
        <p:txBody>
          <a:bodyPr>
            <a:norm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sz="1800" dirty="0" smtClean="0"/>
              <a:t>2016</a:t>
            </a:r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548680"/>
            <a:ext cx="7175351" cy="251324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marL="182880" indent="0" algn="ctr">
              <a:buNone/>
            </a:pPr>
            <a:r>
              <a:rPr lang="ru-RU" sz="1800" cap="all" dirty="0" smtClean="0">
                <a:solidFill>
                  <a:srgbClr val="FF6600"/>
                </a:solidFill>
                <a:effectLst/>
              </a:rPr>
              <a:t>Пермская епархия </a:t>
            </a:r>
            <a:r>
              <a:rPr lang="ru-RU" sz="1800" cap="all" dirty="0">
                <a:solidFill>
                  <a:srgbClr val="FF6600"/>
                </a:solidFill>
                <a:effectLst/>
              </a:rPr>
              <a:t>Русской </a:t>
            </a:r>
            <a:r>
              <a:rPr lang="ru-RU" sz="1800" cap="all" dirty="0" smtClean="0">
                <a:solidFill>
                  <a:srgbClr val="FF6600"/>
                </a:solidFill>
                <a:effectLst/>
              </a:rPr>
              <a:t>Православной </a:t>
            </a:r>
            <a:r>
              <a:rPr lang="ru-RU" sz="1800" cap="all" dirty="0">
                <a:solidFill>
                  <a:srgbClr val="FF6600"/>
                </a:solidFill>
                <a:effectLst/>
              </a:rPr>
              <a:t>Церкви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Социальное </a:t>
            </a:r>
            <a:r>
              <a:rPr lang="ru-RU" sz="44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служение</a:t>
            </a:r>
            <a:br>
              <a:rPr lang="ru-RU" sz="44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ru-RU" sz="44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sz="36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/>
            </a:r>
            <a:br>
              <a:rPr lang="ru-RU" sz="36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ru-RU" sz="40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Успенского благочиния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101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1988840"/>
            <a:ext cx="4017085" cy="363741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 smtClean="0">
                <a:latin typeface="Times New Roman"/>
                <a:ea typeface="Calibri"/>
              </a:rPr>
              <a:t>        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106" y="1412776"/>
            <a:ext cx="4984849" cy="374130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403648" y="5373216"/>
            <a:ext cx="6048672" cy="90142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Паломническая поездка в </a:t>
            </a:r>
            <a:r>
              <a:rPr lang="ru-RU" dirty="0">
                <a:solidFill>
                  <a:schemeClr val="tx1"/>
                </a:solidFill>
              </a:rPr>
              <a:t>Белогорский Свято - Николаевский мужской </a:t>
            </a:r>
            <a:r>
              <a:rPr lang="ru-RU" dirty="0" smtClean="0">
                <a:solidFill>
                  <a:schemeClr val="tx1"/>
                </a:solidFill>
              </a:rPr>
              <a:t>монастырь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4938464" cy="365125"/>
          </a:xfrm>
        </p:spPr>
        <p:txBody>
          <a:bodyPr/>
          <a:lstStyle/>
          <a:p>
            <a:pPr algn="r"/>
            <a:fld id="{B44AEED9-C0C0-4AF6-8F60-62A72FA92260}" type="slidenum">
              <a:rPr lang="ru-RU" smtClean="0"/>
              <a:pPr algn="r"/>
              <a:t>10</a:t>
            </a:fld>
            <a:endParaRPr lang="ru-RU"/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882512" y="476672"/>
            <a:ext cx="7632848" cy="504055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28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r">
              <a:buFont typeface="Georgia" pitchFamily="18" charset="0"/>
              <a:buNone/>
            </a:pPr>
            <a:r>
              <a:rPr lang="ru-RU" sz="1600" dirty="0" smtClean="0">
                <a:solidFill>
                  <a:schemeClr val="bg2">
                    <a:lumMod val="90000"/>
                  </a:schemeClr>
                </a:solidFill>
              </a:rPr>
              <a:t>Социальное служение Успенского благочиния</a:t>
            </a:r>
            <a:endParaRPr lang="ru-RU" sz="16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05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1988840"/>
            <a:ext cx="4017085" cy="363741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 smtClean="0">
                <a:latin typeface="Times New Roman"/>
                <a:ea typeface="Calibri"/>
              </a:rPr>
              <a:t>        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170544" y="5373216"/>
            <a:ext cx="7056784" cy="114682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Общая </a:t>
            </a:r>
            <a:r>
              <a:rPr lang="ru-RU" dirty="0">
                <a:solidFill>
                  <a:schemeClr val="tx1"/>
                </a:solidFill>
              </a:rPr>
              <a:t>трапеза после Божественной </a:t>
            </a:r>
            <a:r>
              <a:rPr lang="ru-RU" dirty="0" smtClean="0">
                <a:solidFill>
                  <a:schemeClr val="tx1"/>
                </a:solidFill>
              </a:rPr>
              <a:t>Литургии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279" y="1484784"/>
            <a:ext cx="5634345" cy="37316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4938464" cy="365125"/>
          </a:xfrm>
        </p:spPr>
        <p:txBody>
          <a:bodyPr/>
          <a:lstStyle/>
          <a:p>
            <a:pPr algn="r"/>
            <a:fld id="{B44AEED9-C0C0-4AF6-8F60-62A72FA92260}" type="slidenum">
              <a:rPr lang="ru-RU" smtClean="0"/>
              <a:pPr algn="r"/>
              <a:t>11</a:t>
            </a:fld>
            <a:endParaRPr lang="ru-RU" dirty="0"/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882512" y="476672"/>
            <a:ext cx="7632848" cy="504055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28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r">
              <a:buFont typeface="Georgia" pitchFamily="18" charset="0"/>
              <a:buNone/>
            </a:pPr>
            <a:r>
              <a:rPr lang="ru-RU" sz="1600" dirty="0" smtClean="0">
                <a:solidFill>
                  <a:schemeClr val="bg2">
                    <a:lumMod val="90000"/>
                  </a:schemeClr>
                </a:solidFill>
              </a:rPr>
              <a:t>Социальное служение Успенского благочиния</a:t>
            </a:r>
            <a:endParaRPr lang="ru-RU" sz="16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743331" y="5877272"/>
            <a:ext cx="7488832" cy="720080"/>
          </a:xfrm>
        </p:spPr>
        <p:txBody>
          <a:bodyPr/>
          <a:lstStyle/>
          <a:p>
            <a:pPr marL="0" indent="0">
              <a:buNone/>
            </a:pPr>
            <a:r>
              <a:rPr lang="ru-RU" sz="1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На </a:t>
            </a: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территории храма </a:t>
            </a:r>
            <a:r>
              <a:rPr lang="ru-RU" sz="12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прп</a:t>
            </a: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Сергия Радонежского </a:t>
            </a:r>
            <a:r>
              <a:rPr lang="ru-RU" sz="1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1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 </a:t>
            </a: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д. </a:t>
            </a: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Мостовая Пермского района </a:t>
            </a:r>
          </a:p>
        </p:txBody>
      </p:sp>
    </p:spTree>
    <p:extLst>
      <p:ext uri="{BB962C8B-B14F-4D97-AF65-F5344CB8AC3E}">
        <p14:creationId xmlns:p14="http://schemas.microsoft.com/office/powerpoint/2010/main" val="386279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1988840"/>
            <a:ext cx="4017085" cy="363741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 smtClean="0">
                <a:latin typeface="Times New Roman"/>
                <a:ea typeface="Calibri"/>
              </a:rPr>
              <a:t>        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115616" y="5234502"/>
            <a:ext cx="7056784" cy="114682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Молельная </a:t>
            </a:r>
            <a:r>
              <a:rPr lang="ru-RU" dirty="0">
                <a:solidFill>
                  <a:schemeClr val="tx1"/>
                </a:solidFill>
              </a:rPr>
              <a:t>комната Пермской Воспитательной Колонии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1556792"/>
            <a:ext cx="5361780" cy="35745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4938464" cy="365125"/>
          </a:xfrm>
        </p:spPr>
        <p:txBody>
          <a:bodyPr/>
          <a:lstStyle/>
          <a:p>
            <a:pPr algn="r"/>
            <a:fld id="{B44AEED9-C0C0-4AF6-8F60-62A72FA92260}" type="slidenum">
              <a:rPr lang="ru-RU" smtClean="0"/>
              <a:pPr algn="r"/>
              <a:t>12</a:t>
            </a:fld>
            <a:endParaRPr lang="ru-RU" dirty="0"/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882512" y="476672"/>
            <a:ext cx="7632848" cy="504055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28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r">
              <a:buFont typeface="Georgia" pitchFamily="18" charset="0"/>
              <a:buNone/>
            </a:pPr>
            <a:r>
              <a:rPr lang="ru-RU" sz="1600" dirty="0" smtClean="0">
                <a:solidFill>
                  <a:schemeClr val="bg2">
                    <a:lumMod val="90000"/>
                  </a:schemeClr>
                </a:solidFill>
              </a:rPr>
              <a:t>Социальное служение Успенского благочиния</a:t>
            </a:r>
            <a:endParaRPr lang="ru-RU" sz="16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80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1988840"/>
            <a:ext cx="4017085" cy="363741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 smtClean="0">
                <a:latin typeface="Times New Roman"/>
                <a:ea typeface="Calibri"/>
              </a:rPr>
              <a:t>        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213742" y="5301208"/>
            <a:ext cx="7056784" cy="1146826"/>
          </a:xfrm>
        </p:spPr>
        <p:txBody>
          <a:bodyPr>
            <a:normAutofit/>
          </a:bodyPr>
          <a:lstStyle/>
          <a:p>
            <a:pPr algn="ctr"/>
            <a:endParaRPr lang="ru-RU" sz="700" dirty="0" smtClean="0">
              <a:latin typeface="Times New Roman"/>
              <a:ea typeface="Calibri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Попечительский </a:t>
            </a:r>
            <a:r>
              <a:rPr lang="ru-RU" dirty="0">
                <a:solidFill>
                  <a:schemeClr val="tx1"/>
                </a:solidFill>
              </a:rPr>
              <a:t>совет Пермской Воспитательной Колонии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21801"/>
            <a:ext cx="5812879" cy="38782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4938464" cy="365125"/>
          </a:xfrm>
        </p:spPr>
        <p:txBody>
          <a:bodyPr/>
          <a:lstStyle/>
          <a:p>
            <a:pPr algn="r"/>
            <a:fld id="{B44AEED9-C0C0-4AF6-8F60-62A72FA92260}" type="slidenum">
              <a:rPr lang="ru-RU" smtClean="0"/>
              <a:pPr algn="r"/>
              <a:t>13</a:t>
            </a:fld>
            <a:endParaRPr lang="ru-RU"/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882512" y="476672"/>
            <a:ext cx="7632848" cy="504055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28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r">
              <a:buFont typeface="Georgia" pitchFamily="18" charset="0"/>
              <a:buNone/>
            </a:pPr>
            <a:r>
              <a:rPr lang="ru-RU" sz="1600" dirty="0" smtClean="0">
                <a:solidFill>
                  <a:schemeClr val="bg2">
                    <a:lumMod val="90000"/>
                  </a:schemeClr>
                </a:solidFill>
              </a:rPr>
              <a:t>Социальное служение Успенского благочиния</a:t>
            </a:r>
            <a:endParaRPr lang="ru-RU" sz="16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56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45889" y="5768480"/>
            <a:ext cx="8553824" cy="569791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Посещение немощных и </a:t>
            </a:r>
            <a:r>
              <a:rPr lang="ru-RU" dirty="0">
                <a:solidFill>
                  <a:schemeClr val="tx1"/>
                </a:solidFill>
              </a:rPr>
              <a:t>престарелых, </a:t>
            </a:r>
            <a:r>
              <a:rPr lang="ru-RU" dirty="0" err="1">
                <a:solidFill>
                  <a:schemeClr val="tx1"/>
                </a:solidFill>
              </a:rPr>
              <a:t>окормление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больных в </a:t>
            </a:r>
            <a:r>
              <a:rPr lang="ru-RU" dirty="0" smtClean="0">
                <a:solidFill>
                  <a:schemeClr val="tx1"/>
                </a:solidFill>
              </a:rPr>
              <a:t>местной больнице </a:t>
            </a:r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(п. Звездный)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Текст 4"/>
          <p:cNvSpPr txBox="1">
            <a:spLocks/>
          </p:cNvSpPr>
          <p:nvPr/>
        </p:nvSpPr>
        <p:spPr>
          <a:xfrm>
            <a:off x="2339752" y="1831928"/>
            <a:ext cx="4176464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 smtClean="0">
              <a:latin typeface="Calibri"/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88129"/>
            <a:ext cx="4320000" cy="3240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52" y="1238190"/>
            <a:ext cx="3240000" cy="4320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4"/>
          <p:cNvSpPr txBox="1">
            <a:spLocks/>
          </p:cNvSpPr>
          <p:nvPr/>
        </p:nvSpPr>
        <p:spPr>
          <a:xfrm>
            <a:off x="4522801" y="5277230"/>
            <a:ext cx="4320000" cy="569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4001" y="6309320"/>
            <a:ext cx="1733983" cy="365125"/>
          </a:xfrm>
        </p:spPr>
        <p:txBody>
          <a:bodyPr/>
          <a:lstStyle/>
          <a:p>
            <a:pPr algn="r"/>
            <a:fld id="{B44AEED9-C0C0-4AF6-8F60-62A72FA92260}" type="slidenum">
              <a:rPr lang="ru-RU" smtClean="0"/>
              <a:pPr algn="r"/>
              <a:t>2</a:t>
            </a:fld>
            <a:endParaRPr lang="ru-RU" dirty="0"/>
          </a:p>
        </p:txBody>
      </p:sp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882512" y="476672"/>
            <a:ext cx="7632848" cy="504055"/>
          </a:xfrm>
        </p:spPr>
        <p:txBody>
          <a:bodyPr anchor="ctr"/>
          <a:lstStyle/>
          <a:p>
            <a:pPr marL="0" indent="0" algn="r">
              <a:buNone/>
            </a:pPr>
            <a:r>
              <a:rPr lang="ru-RU" sz="1600" dirty="0" smtClean="0">
                <a:solidFill>
                  <a:schemeClr val="bg2">
                    <a:lumMod val="90000"/>
                  </a:schemeClr>
                </a:solidFill>
              </a:rPr>
              <a:t>Социальное служение Успенского благочиния</a:t>
            </a:r>
            <a:endParaRPr lang="ru-RU" sz="16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6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6163" y="44624"/>
            <a:ext cx="7632848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latin typeface="Times New Roman"/>
                <a:ea typeface="Calibri"/>
              </a:rPr>
              <a:t/>
            </a:r>
            <a:br>
              <a:rPr lang="ru-RU" sz="2400" dirty="0">
                <a:latin typeface="Times New Roman"/>
                <a:ea typeface="Calibri"/>
              </a:rPr>
            </a:b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511036"/>
            <a:ext cx="4017085" cy="363741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 smtClean="0">
                <a:latin typeface="Times New Roman"/>
                <a:ea typeface="Calibri"/>
              </a:rPr>
              <a:t>        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965722" y="6021288"/>
            <a:ext cx="7056784" cy="61574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детском реабилитационном центре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Индустриального района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42" name="Picture 2" descr="C:\Users\Галина\Desktop\Documents\Социальное служение\Соц. служение 2014\Детский реабилитационный центр\DSCN55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14" y="980727"/>
            <a:ext cx="3264100" cy="244827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81329" y="6309320"/>
            <a:ext cx="1767135" cy="365125"/>
          </a:xfrm>
        </p:spPr>
        <p:txBody>
          <a:bodyPr/>
          <a:lstStyle/>
          <a:p>
            <a:pPr algn="r"/>
            <a:fld id="{B44AEED9-C0C0-4AF6-8F60-62A72FA9226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algn="r"/>
              <a:t>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12976"/>
            <a:ext cx="3840119" cy="28803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40768"/>
            <a:ext cx="3234482" cy="24263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3"/>
          <p:cNvSpPr txBox="1">
            <a:spLocks/>
          </p:cNvSpPr>
          <p:nvPr/>
        </p:nvSpPr>
        <p:spPr>
          <a:xfrm>
            <a:off x="882512" y="476672"/>
            <a:ext cx="7632848" cy="504055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28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r">
              <a:buFont typeface="Georgia" pitchFamily="18" charset="0"/>
              <a:buNone/>
            </a:pPr>
            <a:r>
              <a:rPr lang="ru-RU" sz="1600" dirty="0" smtClean="0">
                <a:solidFill>
                  <a:schemeClr val="bg2">
                    <a:lumMod val="90000"/>
                  </a:schemeClr>
                </a:solidFill>
              </a:rPr>
              <a:t>Социальное служение Успенского благочиния</a:t>
            </a:r>
            <a:endParaRPr lang="ru-RU" sz="16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4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1988840"/>
            <a:ext cx="4017085" cy="363741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 smtClean="0">
                <a:latin typeface="Times New Roman"/>
                <a:ea typeface="Calibri"/>
              </a:rPr>
              <a:t>        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620432" y="5373216"/>
            <a:ext cx="7992888" cy="1146826"/>
          </a:xfrm>
        </p:spPr>
        <p:txBody>
          <a:bodyPr>
            <a:normAutofit/>
          </a:bodyPr>
          <a:lstStyle/>
          <a:p>
            <a:pPr algn="ctr"/>
            <a:endParaRPr lang="ru-RU" sz="700" dirty="0" smtClean="0">
              <a:latin typeface="Times New Roman"/>
              <a:ea typeface="Calibri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Выступление </a:t>
            </a:r>
            <a:r>
              <a:rPr lang="ru-RU" dirty="0">
                <a:solidFill>
                  <a:schemeClr val="tx1"/>
                </a:solidFill>
              </a:rPr>
              <a:t>воспитанников </a:t>
            </a:r>
            <a:r>
              <a:rPr lang="ru-RU" dirty="0">
                <a:solidFill>
                  <a:schemeClr val="tx1"/>
                </a:solidFill>
              </a:rPr>
              <a:t>воскресной </a:t>
            </a:r>
            <a:r>
              <a:rPr lang="ru-RU" dirty="0">
                <a:solidFill>
                  <a:schemeClr val="tx1"/>
                </a:solidFill>
              </a:rPr>
              <a:t>школы 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 err="1">
                <a:solidFill>
                  <a:schemeClr val="tx1"/>
                </a:solidFill>
              </a:rPr>
              <a:t>Култаевском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доме-интернате для </a:t>
            </a:r>
            <a:r>
              <a:rPr lang="ru-RU" dirty="0">
                <a:solidFill>
                  <a:schemeClr val="tx1"/>
                </a:solidFill>
              </a:rPr>
              <a:t>престарелых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435" y="1196752"/>
            <a:ext cx="5856882" cy="439500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4938464" cy="365125"/>
          </a:xfrm>
        </p:spPr>
        <p:txBody>
          <a:bodyPr/>
          <a:lstStyle/>
          <a:p>
            <a:pPr algn="r"/>
            <a:fld id="{B44AEED9-C0C0-4AF6-8F60-62A72FA9226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algn="r"/>
              <a:t>4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882512" y="476672"/>
            <a:ext cx="7632848" cy="504055"/>
          </a:xfrm>
        </p:spPr>
        <p:txBody>
          <a:bodyPr anchor="ctr"/>
          <a:lstStyle/>
          <a:p>
            <a:pPr marL="0" indent="0" algn="r">
              <a:buNone/>
            </a:pPr>
            <a:r>
              <a:rPr lang="ru-RU" sz="1600" dirty="0" smtClean="0">
                <a:solidFill>
                  <a:schemeClr val="bg2">
                    <a:lumMod val="90000"/>
                  </a:schemeClr>
                </a:solidFill>
              </a:rPr>
              <a:t>Социальное служение Успенского благочиния</a:t>
            </a:r>
            <a:endParaRPr lang="ru-RU" sz="16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57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51520" y="4473116"/>
            <a:ext cx="7500222" cy="818639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Встреча </a:t>
            </a:r>
            <a:r>
              <a:rPr lang="ru-RU" dirty="0">
                <a:solidFill>
                  <a:schemeClr val="tx1"/>
                </a:solidFill>
              </a:rPr>
              <a:t>с учащимися Специальной </a:t>
            </a:r>
            <a:r>
              <a:rPr lang="ru-RU" dirty="0" smtClean="0">
                <a:solidFill>
                  <a:schemeClr val="tx1"/>
                </a:solidFill>
              </a:rPr>
              <a:t>школы-интерната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для </a:t>
            </a:r>
            <a:r>
              <a:rPr lang="ru-RU" dirty="0">
                <a:solidFill>
                  <a:schemeClr val="tx1"/>
                </a:solidFill>
              </a:rPr>
              <a:t>незрячих и   </a:t>
            </a:r>
            <a:r>
              <a:rPr lang="ru-RU" dirty="0" smtClean="0">
                <a:solidFill>
                  <a:schemeClr val="tx1"/>
                </a:solidFill>
              </a:rPr>
              <a:t>слабовидящих </a:t>
            </a:r>
            <a:r>
              <a:rPr lang="ru-RU" dirty="0">
                <a:solidFill>
                  <a:schemeClr val="tx1"/>
                </a:solidFill>
              </a:rPr>
              <a:t>детей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25" y="1268760"/>
            <a:ext cx="3888147" cy="291597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96952"/>
            <a:ext cx="3936616" cy="295232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4938464" cy="365125"/>
          </a:xfrm>
        </p:spPr>
        <p:txBody>
          <a:bodyPr/>
          <a:lstStyle/>
          <a:p>
            <a:pPr algn="r"/>
            <a:fld id="{B44AEED9-C0C0-4AF6-8F60-62A72FA92260}" type="slidenum">
              <a:rPr lang="ru-RU" smtClean="0"/>
              <a:pPr algn="r"/>
              <a:t>5</a:t>
            </a:fld>
            <a:endParaRPr lang="ru-RU" dirty="0"/>
          </a:p>
        </p:txBody>
      </p:sp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882512" y="476672"/>
            <a:ext cx="7632848" cy="504055"/>
          </a:xfrm>
        </p:spPr>
        <p:txBody>
          <a:bodyPr anchor="ctr"/>
          <a:lstStyle/>
          <a:p>
            <a:pPr marL="0" indent="0" algn="r">
              <a:buNone/>
            </a:pPr>
            <a:r>
              <a:rPr lang="ru-RU" sz="1600" dirty="0" smtClean="0">
                <a:solidFill>
                  <a:schemeClr val="bg2">
                    <a:lumMod val="90000"/>
                  </a:schemeClr>
                </a:solidFill>
              </a:rPr>
              <a:t>Социальное служение Успенского благочиния</a:t>
            </a:r>
            <a:endParaRPr lang="ru-RU" sz="16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26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82512" y="476672"/>
            <a:ext cx="7632848" cy="504055"/>
          </a:xfrm>
        </p:spPr>
        <p:txBody>
          <a:bodyPr anchor="ctr"/>
          <a:lstStyle/>
          <a:p>
            <a:pPr marL="0" indent="0" algn="r">
              <a:buNone/>
            </a:pP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Социальное служение Успенского благочиния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1988840"/>
            <a:ext cx="4017085" cy="363741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 smtClean="0">
                <a:latin typeface="Times New Roman"/>
                <a:ea typeface="Calibri"/>
              </a:rPr>
              <a:t>        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4938464" cy="365125"/>
          </a:xfrm>
        </p:spPr>
        <p:txBody>
          <a:bodyPr/>
          <a:lstStyle/>
          <a:p>
            <a:pPr algn="r"/>
            <a:fld id="{B44AEED9-C0C0-4AF6-8F60-62A72FA92260}" type="slidenum">
              <a:rPr lang="ru-RU" smtClean="0"/>
              <a:pPr algn="r"/>
              <a:t>6</a:t>
            </a:fld>
            <a:endParaRPr lang="ru-RU" dirty="0"/>
          </a:p>
        </p:txBody>
      </p:sp>
      <p:pic>
        <p:nvPicPr>
          <p:cNvPr id="5122" name="Picture 2" descr="Maryushk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448" y="1412776"/>
            <a:ext cx="6038976" cy="417646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289520" y="5589240"/>
            <a:ext cx="6818832" cy="93610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Семейный центр «</a:t>
            </a:r>
            <a:r>
              <a:rPr lang="ru-RU" dirty="0" err="1" smtClean="0">
                <a:solidFill>
                  <a:schemeClr val="tx1"/>
                </a:solidFill>
              </a:rPr>
              <a:t>Марьюшка</a:t>
            </a:r>
            <a:r>
              <a:rPr lang="ru-RU" dirty="0" smtClean="0">
                <a:solidFill>
                  <a:schemeClr val="tx1"/>
                </a:solidFill>
              </a:rPr>
              <a:t>»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(храм </a:t>
            </a:r>
            <a:r>
              <a:rPr lang="ru-RU" sz="1200" dirty="0" err="1" smtClean="0">
                <a:solidFill>
                  <a:schemeClr val="tx1"/>
                </a:solidFill>
              </a:rPr>
              <a:t>св.ап</a:t>
            </a:r>
            <a:r>
              <a:rPr lang="ru-RU" sz="1200" dirty="0" smtClean="0">
                <a:solidFill>
                  <a:schemeClr val="tx1"/>
                </a:solidFill>
              </a:rPr>
              <a:t>. Первозванного)</a:t>
            </a:r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74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66326" y="476672"/>
            <a:ext cx="7632848" cy="576064"/>
          </a:xfrm>
        </p:spPr>
        <p:txBody>
          <a:bodyPr anchor="ctr"/>
          <a:lstStyle/>
          <a:p>
            <a:pPr marL="0" indent="0" algn="r">
              <a:buNone/>
            </a:pPr>
            <a:r>
              <a:rPr lang="ru-RU" sz="1600" dirty="0">
                <a:solidFill>
                  <a:schemeClr val="bg2">
                    <a:lumMod val="90000"/>
                  </a:schemeClr>
                </a:solidFill>
              </a:rPr>
              <a:t>Социальное служение Успенского благочиния</a:t>
            </a:r>
            <a:endParaRPr lang="ru-RU" sz="16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1988840"/>
            <a:ext cx="4017085" cy="363741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 smtClean="0">
                <a:latin typeface="Times New Roman"/>
                <a:ea typeface="Calibri"/>
              </a:rPr>
              <a:t>        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4938464" cy="365125"/>
          </a:xfrm>
        </p:spPr>
        <p:txBody>
          <a:bodyPr/>
          <a:lstStyle/>
          <a:p>
            <a:pPr algn="r"/>
            <a:fld id="{B44AEED9-C0C0-4AF6-8F60-62A72FA92260}" type="slidenum">
              <a:rPr lang="ru-RU" smtClean="0"/>
              <a:pPr algn="r"/>
              <a:t>7</a:t>
            </a:fld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932816" y="4006933"/>
            <a:ext cx="7176120" cy="77842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На спектакле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в семейном центре «</a:t>
            </a:r>
            <a:r>
              <a:rPr lang="ru-RU" dirty="0" err="1" smtClean="0">
                <a:solidFill>
                  <a:schemeClr val="tx1"/>
                </a:solidFill>
              </a:rPr>
              <a:t>Марьюшка</a:t>
            </a:r>
            <a:r>
              <a:rPr lang="ru-RU" dirty="0" smtClean="0">
                <a:solidFill>
                  <a:schemeClr val="tx1"/>
                </a:solidFill>
              </a:rPr>
              <a:t>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25" y="1117119"/>
            <a:ext cx="4127739" cy="27507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56992"/>
            <a:ext cx="4322167" cy="28803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26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855553" y="5085184"/>
            <a:ext cx="2851624" cy="56979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Памятник </a:t>
            </a:r>
            <a:r>
              <a:rPr lang="ru-RU" dirty="0">
                <a:solidFill>
                  <a:schemeClr val="tx1"/>
                </a:solidFill>
              </a:rPr>
              <a:t>героям </a:t>
            </a:r>
            <a:r>
              <a:rPr lang="ru-RU" dirty="0" smtClean="0">
                <a:solidFill>
                  <a:schemeClr val="tx1"/>
                </a:solidFill>
              </a:rPr>
              <a:t>войны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Текст 4"/>
          <p:cNvSpPr txBox="1">
            <a:spLocks/>
          </p:cNvSpPr>
          <p:nvPr/>
        </p:nvSpPr>
        <p:spPr>
          <a:xfrm>
            <a:off x="2339752" y="1831928"/>
            <a:ext cx="4176464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 smtClean="0"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43331" y="5877272"/>
            <a:ext cx="7488832" cy="720080"/>
          </a:xfrm>
        </p:spPr>
        <p:txBody>
          <a:bodyPr/>
          <a:lstStyle/>
          <a:p>
            <a:pPr marL="0" indent="0">
              <a:buNone/>
            </a:pPr>
            <a:r>
              <a:rPr lang="ru-RU" sz="1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На </a:t>
            </a: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территории храма </a:t>
            </a:r>
            <a:r>
              <a:rPr lang="ru-RU" sz="12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прп</a:t>
            </a: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Сергия Радонежского </a:t>
            </a:r>
            <a:r>
              <a:rPr lang="ru-RU" sz="1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1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 </a:t>
            </a: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д. </a:t>
            </a: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Мостовая Пермского района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4938464" cy="365125"/>
          </a:xfrm>
        </p:spPr>
        <p:txBody>
          <a:bodyPr/>
          <a:lstStyle/>
          <a:p>
            <a:pPr algn="r"/>
            <a:fld id="{B44AEED9-C0C0-4AF6-8F60-62A72FA92260}" type="slidenum">
              <a:rPr lang="ru-RU" smtClean="0"/>
              <a:pPr algn="r"/>
              <a:t>8</a:t>
            </a:fld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102854"/>
            <a:ext cx="4218604" cy="28165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4"/>
          <p:cNvSpPr txBox="1">
            <a:spLocks/>
          </p:cNvSpPr>
          <p:nvPr/>
        </p:nvSpPr>
        <p:spPr>
          <a:xfrm>
            <a:off x="4823442" y="5085184"/>
            <a:ext cx="2851624" cy="569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tx1"/>
                </a:solidFill>
              </a:rPr>
              <a:t>Ход </a:t>
            </a:r>
            <a:r>
              <a:rPr lang="ru-RU" dirty="0">
                <a:solidFill>
                  <a:schemeClr val="tx1"/>
                </a:solidFill>
              </a:rPr>
              <a:t>Бессмертного полка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628800"/>
            <a:ext cx="2585330" cy="32717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3"/>
          <p:cNvSpPr txBox="1">
            <a:spLocks/>
          </p:cNvSpPr>
          <p:nvPr/>
        </p:nvSpPr>
        <p:spPr>
          <a:xfrm>
            <a:off x="882512" y="476672"/>
            <a:ext cx="7632848" cy="504055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28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r">
              <a:buFont typeface="Georgia" pitchFamily="18" charset="0"/>
              <a:buNone/>
            </a:pPr>
            <a:r>
              <a:rPr lang="ru-RU" sz="1600" dirty="0" smtClean="0">
                <a:solidFill>
                  <a:schemeClr val="bg2">
                    <a:lumMod val="90000"/>
                  </a:schemeClr>
                </a:solidFill>
              </a:rPr>
              <a:t>Социальное служение Успенского благочиния</a:t>
            </a:r>
            <a:endParaRPr lang="ru-RU" sz="16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1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1988840"/>
            <a:ext cx="4017085" cy="363741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 smtClean="0">
                <a:latin typeface="Times New Roman"/>
                <a:ea typeface="Calibri"/>
              </a:rPr>
              <a:t>        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34440" y="4437112"/>
            <a:ext cx="4464496" cy="50405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Детская </a:t>
            </a:r>
            <a:r>
              <a:rPr lang="ru-RU" dirty="0" smtClean="0">
                <a:solidFill>
                  <a:schemeClr val="tx1"/>
                </a:solidFill>
              </a:rPr>
              <a:t>площадка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74" y="1268760"/>
            <a:ext cx="4029573" cy="302433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871" y="2816931"/>
            <a:ext cx="3933632" cy="29523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4860503" cy="365125"/>
          </a:xfrm>
        </p:spPr>
        <p:txBody>
          <a:bodyPr/>
          <a:lstStyle/>
          <a:p>
            <a:pPr algn="r"/>
            <a:fld id="{B44AEED9-C0C0-4AF6-8F60-62A72FA92260}" type="slidenum">
              <a:rPr lang="ru-RU" smtClean="0"/>
              <a:pPr algn="r"/>
              <a:t>9</a:t>
            </a:fld>
            <a:endParaRPr lang="ru-RU" dirty="0"/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743331" y="5877272"/>
            <a:ext cx="7488832" cy="720080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28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ru-RU" sz="1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На территории храма </a:t>
            </a:r>
            <a:r>
              <a:rPr lang="ru-RU" sz="12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прп</a:t>
            </a:r>
            <a:r>
              <a:rPr lang="ru-RU" sz="1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Сергия Радонежского </a:t>
            </a:r>
            <a:br>
              <a:rPr lang="ru-RU" sz="1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1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 д. Мостовая Пермского района </a:t>
            </a:r>
            <a:endParaRPr lang="ru-RU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882512" y="476672"/>
            <a:ext cx="7632848" cy="504055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28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r">
              <a:buFont typeface="Georgia" pitchFamily="18" charset="0"/>
              <a:buNone/>
            </a:pPr>
            <a:r>
              <a:rPr lang="ru-RU" sz="1600" dirty="0" smtClean="0">
                <a:solidFill>
                  <a:schemeClr val="bg2">
                    <a:lumMod val="90000"/>
                  </a:schemeClr>
                </a:solidFill>
              </a:rPr>
              <a:t>Социальное служение Успенского благочиния</a:t>
            </a:r>
            <a:endParaRPr lang="ru-RU" sz="16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18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1604</TotalTime>
  <Words>185</Words>
  <Application>Microsoft Office PowerPoint</Application>
  <PresentationFormat>Экран (4:3)</PresentationFormat>
  <Paragraphs>61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Воздушный поток</vt:lpstr>
      <vt:lpstr>Пермская епархия Русской Православной Церкви   Социальное служение   Успенского благочиния</vt:lpstr>
      <vt:lpstr>Социальное служение Успенского благочиния</vt:lpstr>
      <vt:lpstr> </vt:lpstr>
      <vt:lpstr>Социальное служение Успенского благочиния</vt:lpstr>
      <vt:lpstr>Социальное служение Успенского благочиния</vt:lpstr>
      <vt:lpstr>Социальное служение Успенского благочиния</vt:lpstr>
      <vt:lpstr>Социальное служение Успенского благочиния</vt:lpstr>
      <vt:lpstr>На территории храма прп. Сергия Радонежского  в д. Мостовая Пермского района </vt:lpstr>
      <vt:lpstr>Презентация PowerPoint</vt:lpstr>
      <vt:lpstr>Презентация PowerPoint</vt:lpstr>
      <vt:lpstr>На территории храма прп. Сергия Радонежского  в д. Мостовая Пермского района 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</dc:creator>
  <cp:lastModifiedBy>1</cp:lastModifiedBy>
  <cp:revision>75</cp:revision>
  <dcterms:created xsi:type="dcterms:W3CDTF">2016-02-17T13:52:12Z</dcterms:created>
  <dcterms:modified xsi:type="dcterms:W3CDTF">2016-08-17T20:44:54Z</dcterms:modified>
</cp:coreProperties>
</file>